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3"/>
  </p:notesMasterIdLst>
  <p:sldIdLst>
    <p:sldId id="258" r:id="rId3"/>
    <p:sldId id="325" r:id="rId4"/>
    <p:sldId id="344" r:id="rId5"/>
    <p:sldId id="353" r:id="rId6"/>
    <p:sldId id="351" r:id="rId7"/>
    <p:sldId id="352" r:id="rId8"/>
    <p:sldId id="354" r:id="rId9"/>
    <p:sldId id="355" r:id="rId10"/>
    <p:sldId id="356" r:id="rId11"/>
    <p:sldId id="357" r:id="rId12"/>
    <p:sldId id="358" r:id="rId13"/>
    <p:sldId id="342" r:id="rId14"/>
    <p:sldId id="348" r:id="rId15"/>
    <p:sldId id="349" r:id="rId16"/>
    <p:sldId id="346" r:id="rId17"/>
    <p:sldId id="345" r:id="rId18"/>
    <p:sldId id="347" r:id="rId19"/>
    <p:sldId id="337" r:id="rId20"/>
    <p:sldId id="350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656</Words>
  <Application>Microsoft Macintosh PowerPoint</Application>
  <PresentationFormat>Widescreen</PresentationFormat>
  <Paragraphs>110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 Unicode MS</vt:lpstr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388</cp:revision>
  <dcterms:created xsi:type="dcterms:W3CDTF">2014-04-01T15:39:24Z</dcterms:created>
  <dcterms:modified xsi:type="dcterms:W3CDTF">2020-11-07T01:02:28Z</dcterms:modified>
</cp:coreProperties>
</file>